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2" r:id="rId9"/>
    <p:sldId id="27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5CC40-58CB-4B08-B0C2-3E6854056D6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792D9-062F-4A7B-9D11-609AB90841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6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792D9-062F-4A7B-9D11-609AB908417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EAAADB2-7430-41A3-9345-97F2B5DB057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DBF80AF-592D-4899-9B2B-EDB586FECF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1026" name="Picture 2" descr="C:\Users\днс\Desktop\для слайдов\ЦК\коновалова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36004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нс\Desktop\для слайдов\ЦК\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85521"/>
            <a:ext cx="4069233" cy="2647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нс\Desktop\для слайдов\ЦК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33056"/>
            <a:ext cx="4069233" cy="2713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6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2051" name="Picture 3" descr="C:\Users\днс\Desktop\для слайдов\дизайн-код\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73224"/>
            <a:ext cx="4158164" cy="29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днс\Desktop\для слайдов\дизайн-код\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587" y="4005064"/>
            <a:ext cx="3735319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днс\Desktop\для слайдов\дизайн-код\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96752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5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22920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3074" name="Picture 2" descr="C:\Users\днс\Desktop\для слайдов\дизайн-код\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07620"/>
            <a:ext cx="3168352" cy="282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днс\Desktop\для слайдов\дизайн-код\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324036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днс\Desktop\для слайдов\дизайн-код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60440"/>
            <a:ext cx="312678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днс\Desktop\для слайдов\дизайн-код\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60440"/>
            <a:ext cx="324036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510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94928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4098" name="Picture 2" descr="C:\Users\днс\Desktop\для слайдов\дизайн-код\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3" y="1228626"/>
            <a:ext cx="5319933" cy="299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днс\Desktop\для слайдов\дизайн-код\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963" y="3140968"/>
            <a:ext cx="4809860" cy="360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4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94928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5122" name="Picture 2" descr="C:\Users\днс\Desktop\для слайдов\дизайн-код\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128792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днс\Desktop\для слайдов\дизайн-код\1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7128792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292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94928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6146" name="Picture 2" descr="C:\Users\днс\Desktop\для слайдов\дизайн-код\1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268759"/>
            <a:ext cx="4032448" cy="53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54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днс\Desktop\для слайдов\курский орнамент\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886" y="1052736"/>
            <a:ext cx="210623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7170" name="Picture 2" descr="C:\Users\днс\Desktop\для слайдов\курский орнамент\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58" y="1052736"/>
            <a:ext cx="210623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днс\Desktop\для слайдов\курский орнамент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6" y="1052736"/>
            <a:ext cx="210623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днс\Desktop\для слайдов\курский орнамент\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66980"/>
            <a:ext cx="2123728" cy="283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днс\Desktop\для слайдов\курский орнамент\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966979"/>
            <a:ext cx="2123728" cy="283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днс\Desktop\для слайдов\курский орнамент\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074" y="3966981"/>
            <a:ext cx="2123727" cy="283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днс\Desktop\для слайдов\курский орнамент\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966978"/>
            <a:ext cx="2123728" cy="283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317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DBCF9A0-E49D-4FCC-A8A0-87ACDD9A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Счастье не закрасишь!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B231E231-F72D-41B9-B9E5-9EF910B1A6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97994"/>
            <a:ext cx="4038600" cy="3028950"/>
          </a:xfr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E760FA46-CCC2-433B-99DF-C0B51D27AA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966442"/>
            <a:ext cx="4038600" cy="309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7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18B933B-77C5-48DB-AFB5-0352988DE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Курске продолжаются работы по созданию второй модельной библиотеки нового поколения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7A5118D-9D06-436A-BF32-46BF607E96C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000" dirty="0"/>
              <a:t>«В настоящее время преображается территория вокруг библиотеки. На стенах примыкающих к ней гаражей наносится детское граффити. Здесь “поселятся” известные сказочные персонажи: Буратино, Мальвина, Малыш и Карлсон, Красная шапочка, Незнайка, а также другие герои книг известных детских писателей»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4B15BB37-2747-4525-8B44-CFF7710464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08720"/>
            <a:ext cx="5102225" cy="5112567"/>
          </a:xfrm>
        </p:spPr>
      </p:pic>
    </p:spTree>
    <p:extLst>
      <p:ext uri="{BB962C8B-B14F-4D97-AF65-F5344CB8AC3E}">
        <p14:creationId xmlns:p14="http://schemas.microsoft.com/office/powerpoint/2010/main" val="68716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38944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локации</a:t>
            </a:r>
          </a:p>
        </p:txBody>
      </p:sp>
      <p:pic>
        <p:nvPicPr>
          <p:cNvPr id="8194" name="Picture 2" descr="C:\Users\днс\Desktop\для слайдов\дизайн-выходные\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556792"/>
            <a:ext cx="453650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днс\Desktop\для слайдов\дизайн-выходные\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53650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912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Локация культуры</a:t>
            </a:r>
          </a:p>
        </p:txBody>
      </p:sp>
      <p:pic>
        <p:nvPicPr>
          <p:cNvPr id="9218" name="Picture 2" descr="C:\Users\днс\Desktop\для слайдов\Курск2032\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479409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днс\Desktop\для слайдов\Курск2032\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482453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днс\Desktop\для слайдов\Курск2032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87592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днс\Desktop\для слайдов\Курск2032\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64" y="4094191"/>
            <a:ext cx="3875924" cy="271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89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82000" cy="7018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Локация культуры</a:t>
            </a:r>
          </a:p>
        </p:txBody>
      </p:sp>
      <p:pic>
        <p:nvPicPr>
          <p:cNvPr id="10242" name="Picture 2" descr="C:\Users\днс\Desktop\для слайдов\Курск2032\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268760"/>
            <a:ext cx="4617839" cy="259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днс\Desktop\для слайдов\Курск2032\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460851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днс\Desktop\для слайдов\Курск2032\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42" y="1268760"/>
            <a:ext cx="385824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346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ACD662-183B-481D-9B25-1945CCEAE4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404"/>
            <a:ext cx="9144000" cy="609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73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54F006-923A-4CF2-8E65-613B1167D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72"/>
            <a:ext cx="9144000" cy="662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10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197147-7D90-459E-B47A-9301470746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72"/>
            <a:ext cx="9144000" cy="662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19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9CE7B-4A78-48A1-81B1-8CB29BA64A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76872"/>
            <a:ext cx="8820472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/>
              <a:t>Центр компетенций развития городской среды Курской области:</a:t>
            </a:r>
            <a:br>
              <a:rPr lang="ru-RU" sz="3100" dirty="0"/>
            </a:br>
            <a:r>
              <a:rPr lang="ru-RU" sz="2200" i="1" dirty="0"/>
              <a:t>«Мы разработали логотип и руководство по брендированию курского общественного транспорта.⠀</a:t>
            </a:r>
            <a:br>
              <a:rPr lang="ru-RU" sz="2200" i="1" dirty="0"/>
            </a:br>
            <a:r>
              <a:rPr lang="ru-RU" sz="2200" i="1" dirty="0"/>
              <a:t>В качестве идеи были выбраны холмы, на которых стоит наш город. Именно через эти два холма изначально шло движение в нашем городе много веков назад.⠀</a:t>
            </a:r>
            <a:br>
              <a:rPr lang="ru-RU" sz="2200" i="1" dirty="0"/>
            </a:br>
            <a:r>
              <a:rPr lang="ru-RU" sz="2200" i="1" dirty="0"/>
              <a:t>С тех пор город развился, но два холма по-прежнему являются важным символом Курска».</a:t>
            </a:r>
            <a:br>
              <a:rPr lang="ru-RU" sz="2200" i="1" dirty="0"/>
            </a:br>
            <a:br>
              <a:rPr lang="ru-RU" sz="2200" i="1" dirty="0"/>
            </a:br>
            <a:r>
              <a:rPr lang="ru-RU" sz="2200" dirty="0"/>
              <a:t>Октябрь, 2020 года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08276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92896"/>
            <a:ext cx="9144000" cy="1368152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91428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90</TotalTime>
  <Words>171</Words>
  <Application>Microsoft Office PowerPoint</Application>
  <PresentationFormat>Экран (4:3)</PresentationFormat>
  <Paragraphs>23</Paragraphs>
  <Slides>17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Georgia</vt:lpstr>
      <vt:lpstr>Times New Roman</vt:lpstr>
      <vt:lpstr>Trebuchet MS</vt:lpstr>
      <vt:lpstr>Wingdings 2</vt:lpstr>
      <vt:lpstr>Городская</vt:lpstr>
      <vt:lpstr>Культура локации</vt:lpstr>
      <vt:lpstr>Культура локации</vt:lpstr>
      <vt:lpstr>Культура локации</vt:lpstr>
      <vt:lpstr>Культура локации</vt:lpstr>
      <vt:lpstr>Культура локации</vt:lpstr>
      <vt:lpstr>Культура локации</vt:lpstr>
      <vt:lpstr>Культура локации</vt:lpstr>
      <vt:lpstr>Счастье не закрасишь!</vt:lpstr>
      <vt:lpstr>В Курске продолжаются работы по созданию второй модельной библиотеки нового поколения</vt:lpstr>
      <vt:lpstr>Культура локации</vt:lpstr>
      <vt:lpstr>Локация культуры</vt:lpstr>
      <vt:lpstr>Локация культуры</vt:lpstr>
      <vt:lpstr>Презентация PowerPoint</vt:lpstr>
      <vt:lpstr>Презентация PowerPoint</vt:lpstr>
      <vt:lpstr>Презентация PowerPoint</vt:lpstr>
      <vt:lpstr>Центр компетенций развития городской среды Курской области: «Мы разработали логотип и руководство по брендированию курского общественного транспорта.⠀ В качестве идеи были выбраны холмы, на которых стоит наш город. Именно через эти два холма изначально шло движение в нашем городе много веков назад.⠀ С тех пор город развился, но два холма по-прежнему являются важным символом Курска».  Октябрь, 2020 года </vt:lpstr>
      <vt:lpstr>Спасибо за внимание!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1</cp:lastModifiedBy>
  <cp:revision>12</cp:revision>
  <dcterms:created xsi:type="dcterms:W3CDTF">2020-09-30T16:44:43Z</dcterms:created>
  <dcterms:modified xsi:type="dcterms:W3CDTF">2020-11-24T10:55:18Z</dcterms:modified>
</cp:coreProperties>
</file>